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594" r:id="rId61"/>
    <p:sldId id="599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594"/>
            <p14:sldId id="599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2.wmf"/><Relationship Id="rId4" Type="http://schemas.openxmlformats.org/officeDocument/2006/relationships/image" Target="../media/image1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8.bin"/><Relationship Id="rId5" Type="http://schemas.openxmlformats.org/officeDocument/2006/relationships/chart" Target="../charts/chart3.xml"/><Relationship Id="rId4" Type="http://schemas.openxmlformats.org/officeDocument/2006/relationships/image" Target="../media/image7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chart" Target="../charts/chart6.xml"/><Relationship Id="rId4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5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1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69.bin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7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11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74.bin"/><Relationship Id="rId3" Type="http://schemas.openxmlformats.org/officeDocument/2006/relationships/image" Target="../media/image125.emf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w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2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4.wmf"/><Relationship Id="rId17" Type="http://schemas.openxmlformats.org/officeDocument/2006/relationships/image" Target="../media/image159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8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7.emf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6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9.bin"/><Relationship Id="rId11" Type="http://schemas.openxmlformats.org/officeDocument/2006/relationships/oleObject" Target="../embeddings/oleObject92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8.bin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4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5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6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4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5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6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4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5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6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7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0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1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3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5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6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0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0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6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50081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7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705413"/>
              </p:ext>
            </p:extLst>
          </p:nvPr>
        </p:nvGraphicFramePr>
        <p:xfrm>
          <a:off x="105960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 smtClean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</a:t>
            </a:r>
            <a:r>
              <a:rPr lang="en-US" altLang="zh-TW" dirty="0" smtClean="0"/>
              <a:t>More </a:t>
            </a:r>
            <a:r>
              <a:rPr lang="en-US" altLang="zh-TW" dirty="0"/>
              <a:t>Than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8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9855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475206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517345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7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Tradition </a:t>
            </a:r>
            <a:r>
              <a:rPr lang="en-US" altLang="zh-TW" dirty="0" smtClean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31946"/>
              </p:ext>
            </p:extLst>
          </p:nvPr>
        </p:nvGraphicFramePr>
        <p:xfrm>
          <a:off x="8264893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2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893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6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7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Meet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pecifications</a:t>
            </a:r>
            <a:endParaRPr lang="en-US" altLang="zh-TW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9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95866"/>
              </p:ext>
            </p:extLst>
          </p:nvPr>
        </p:nvGraphicFramePr>
        <p:xfrm>
          <a:off x="106426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0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26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6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7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3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 smtClean="0"/>
              <a:t>Capacity Spectrum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Mode1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Mode2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3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4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5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110"/>
            <a:ext cx="6095238" cy="457142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1756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897" y="1731755"/>
            <a:ext cx="6095238" cy="4571429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13471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3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</a:t>
            </a: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IDA 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</a:t>
            </a:r>
            <a:r>
              <a:rPr lang="en-US" altLang="zh-TW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endParaRPr lang="en-US" altLang="zh-TW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50" y="152606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6654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 smtClean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 smtClean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89536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1.16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84056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31626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5026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Reduce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- </a:t>
            </a:r>
            <a:r>
              <a:rPr lang="fr-FR" dirty="0"/>
              <a:t>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Effect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Flexural </a:t>
            </a:r>
            <a:r>
              <a:rPr lang="en-US" altLang="zh-TW" dirty="0" smtClean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Shear</a:t>
            </a:r>
            <a:r>
              <a:rPr lang="zh-TW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 smtClean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Cost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- Low Seismic</a:t>
            </a:r>
          </a:p>
          <a:p>
            <a:r>
              <a:rPr lang="fr-FR" dirty="0"/>
              <a:t>- </a:t>
            </a:r>
            <a:r>
              <a:rPr lang="fr-FR" dirty="0" smtClean="0"/>
              <a:t>Long Span</a:t>
            </a:r>
            <a:endParaRPr lang="fr-FR" dirty="0"/>
          </a:p>
          <a:p>
            <a:r>
              <a:rPr lang="fr-FR" dirty="0" smtClean="0"/>
              <a:t>- Short L</a:t>
            </a:r>
            <a:r>
              <a:rPr lang="fr-FR" baseline="-25000" dirty="0" smtClean="0"/>
              <a:t>d</a:t>
            </a:r>
          </a:p>
          <a:p>
            <a:r>
              <a:rPr lang="fr-FR" dirty="0" smtClean="0"/>
              <a:t>- Small d</a:t>
            </a:r>
            <a:endParaRPr lang="fr-FR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Capacity</a:t>
            </a:r>
            <a:endParaRPr lang="fr-FR" dirty="0"/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6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7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9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0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1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2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15308</TotalTime>
  <Words>1459</Words>
  <Application>Microsoft Office PowerPoint</Application>
  <PresentationFormat>寬螢幕</PresentationFormat>
  <Paragraphs>676</Paragraphs>
  <Slides>69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878</cp:revision>
  <dcterms:created xsi:type="dcterms:W3CDTF">2015-10-12T10:51:44Z</dcterms:created>
  <dcterms:modified xsi:type="dcterms:W3CDTF">2019-06-23T14:33:20Z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